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"/>
  </p:notesMasterIdLst>
  <p:sldIdLst>
    <p:sldId id="256" r:id="rId2"/>
    <p:sldId id="272" r:id="rId3"/>
    <p:sldId id="273" r:id="rId4"/>
    <p:sldId id="274" r:id="rId5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63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22F703-37F3-402A-9994-CAE2988B7AA2}" type="datetimeFigureOut">
              <a:rPr lang="zh-TW" altLang="en-US" smtClean="0"/>
              <a:t>2019/4/24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F4B6B6-0ACB-4385-9C1A-547B4238663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224321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D74F6-743D-4FF8-B5CE-9FB36BEB8751}" type="datetimeFigureOut">
              <a:rPr lang="zh-TW" altLang="en-US" smtClean="0"/>
              <a:t>2019/4/24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CAC7A-6B18-4812-9EB5-CE026DF77E7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607559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D74F6-743D-4FF8-B5CE-9FB36BEB8751}" type="datetimeFigureOut">
              <a:rPr lang="zh-TW" altLang="en-US" smtClean="0"/>
              <a:t>2019/4/24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CAC7A-6B18-4812-9EB5-CE026DF77E7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137615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D74F6-743D-4FF8-B5CE-9FB36BEB8751}" type="datetimeFigureOut">
              <a:rPr lang="zh-TW" altLang="en-US" smtClean="0"/>
              <a:t>2019/4/24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CAC7A-6B18-4812-9EB5-CE026DF77E7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048635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D74F6-743D-4FF8-B5CE-9FB36BEB8751}" type="datetimeFigureOut">
              <a:rPr lang="zh-TW" altLang="en-US" smtClean="0"/>
              <a:t>2019/4/24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CAC7A-6B18-4812-9EB5-CE026DF77E7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498824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D74F6-743D-4FF8-B5CE-9FB36BEB8751}" type="datetimeFigureOut">
              <a:rPr lang="zh-TW" altLang="en-US" smtClean="0"/>
              <a:t>2019/4/24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CAC7A-6B18-4812-9EB5-CE026DF77E7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375544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D74F6-743D-4FF8-B5CE-9FB36BEB8751}" type="datetimeFigureOut">
              <a:rPr lang="zh-TW" altLang="en-US" smtClean="0"/>
              <a:t>2019/4/24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CAC7A-6B18-4812-9EB5-CE026DF77E7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036329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D74F6-743D-4FF8-B5CE-9FB36BEB8751}" type="datetimeFigureOut">
              <a:rPr lang="zh-TW" altLang="en-US" smtClean="0"/>
              <a:t>2019/4/24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CAC7A-6B18-4812-9EB5-CE026DF77E7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898445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D74F6-743D-4FF8-B5CE-9FB36BEB8751}" type="datetimeFigureOut">
              <a:rPr lang="zh-TW" altLang="en-US" smtClean="0"/>
              <a:t>2019/4/24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CAC7A-6B18-4812-9EB5-CE026DF77E7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565988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D74F6-743D-4FF8-B5CE-9FB36BEB8751}" type="datetimeFigureOut">
              <a:rPr lang="zh-TW" altLang="en-US" smtClean="0"/>
              <a:t>2019/4/24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CAC7A-6B18-4812-9EB5-CE026DF77E7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188527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D74F6-743D-4FF8-B5CE-9FB36BEB8751}" type="datetimeFigureOut">
              <a:rPr lang="zh-TW" altLang="en-US" smtClean="0"/>
              <a:t>2019/4/24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CAC7A-6B18-4812-9EB5-CE026DF77E7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710681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D74F6-743D-4FF8-B5CE-9FB36BEB8751}" type="datetimeFigureOut">
              <a:rPr lang="zh-TW" altLang="en-US" smtClean="0"/>
              <a:t>2019/4/24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CAC7A-6B18-4812-9EB5-CE026DF77E7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545085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6D74F6-743D-4FF8-B5CE-9FB36BEB8751}" type="datetimeFigureOut">
              <a:rPr lang="zh-TW" altLang="en-US" smtClean="0"/>
              <a:t>2019/4/24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9CAC7A-6B18-4812-9EB5-CE026DF77E7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800251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658900"/>
            <a:ext cx="9144000" cy="2387600"/>
          </a:xfrm>
        </p:spPr>
        <p:txBody>
          <a:bodyPr/>
          <a:lstStyle/>
          <a:p>
            <a:r>
              <a:rPr lang="en-US" altLang="zh-TW" dirty="0" err="1" smtClean="0"/>
              <a:t>SoC</a:t>
            </a:r>
            <a:r>
              <a:rPr lang="zh-TW" altLang="en-US" dirty="0" smtClean="0"/>
              <a:t> </a:t>
            </a:r>
            <a:r>
              <a:rPr lang="en-US" altLang="zh-TW" dirty="0" smtClean="0"/>
              <a:t>Lab2</a:t>
            </a:r>
            <a:r>
              <a:rPr lang="zh-TW" altLang="en-US" dirty="0" smtClean="0"/>
              <a:t>實驗報告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4334005" y="4215813"/>
            <a:ext cx="3523989" cy="1655762"/>
          </a:xfrm>
        </p:spPr>
        <p:txBody>
          <a:bodyPr/>
          <a:lstStyle/>
          <a:p>
            <a:pPr algn="l"/>
            <a:r>
              <a:rPr lang="zh-TW" altLang="en-US" dirty="0" smtClean="0"/>
              <a:t>授課老師：陳朝烈 教授</a:t>
            </a:r>
            <a:endParaRPr lang="en-US" altLang="zh-TW" dirty="0" smtClean="0"/>
          </a:p>
          <a:p>
            <a:pPr algn="l"/>
            <a:r>
              <a:rPr lang="zh-TW" altLang="en-US" dirty="0" smtClean="0"/>
              <a:t>學號：</a:t>
            </a:r>
            <a:r>
              <a:rPr lang="en-US" altLang="zh-TW" dirty="0" smtClean="0"/>
              <a:t>F107112107</a:t>
            </a:r>
          </a:p>
          <a:p>
            <a:pPr algn="l"/>
            <a:r>
              <a:rPr lang="zh-TW" altLang="en-US" dirty="0" smtClean="0"/>
              <a:t>學生：黃柏儒</a:t>
            </a:r>
            <a:endParaRPr lang="en-US" altLang="zh-TW" dirty="0" smtClean="0"/>
          </a:p>
          <a:p>
            <a:pPr algn="l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09948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連接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UART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到</a:t>
            </a:r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EGO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開發版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1834638" y="579914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UART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連接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7775581" y="579914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連接成功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7116" y="2481138"/>
            <a:ext cx="6964927" cy="2882039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7061" y="1953227"/>
            <a:ext cx="2343150" cy="340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072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測試結果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8260003" y="5923042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輸出結果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硬體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992" y="3169085"/>
            <a:ext cx="5205119" cy="2180433"/>
          </a:xfrm>
          <a:prstGeom prst="rect">
            <a:avLst/>
          </a:prstGeom>
        </p:spPr>
      </p:pic>
      <p:pic>
        <p:nvPicPr>
          <p:cNvPr id="1026" name="Picture 2" descr="https://scontent-tpe1-1.xx.fbcdn.net/v/t1.15752-9/s2048x2048/57133847_321414668433001_1170037438907678720_n.jpg?_nc_cat=104&amp;_nc_ht=scontent-tpe1-1.xx&amp;oh=85422361d15179d86d3fa99ec2bbce55&amp;oe=5D41731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7057" y="2162176"/>
            <a:ext cx="5666386" cy="3187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字方塊 5"/>
          <p:cNvSpPr txBox="1"/>
          <p:nvPr/>
        </p:nvSpPr>
        <p:spPr>
          <a:xfrm>
            <a:off x="2315304" y="5923042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輸出結果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軟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體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8538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Demo</a:t>
            </a:r>
            <a:r>
              <a:rPr lang="zh-TW" altLang="en-US" dirty="0" smtClean="0"/>
              <a:t>影片</a:t>
            </a:r>
            <a:r>
              <a:rPr lang="en-US" altLang="zh-TW" dirty="0" smtClean="0"/>
              <a:t>(LED</a:t>
            </a:r>
            <a:r>
              <a:rPr lang="zh-TW" altLang="en-US" smtClean="0"/>
              <a:t>計數</a:t>
            </a:r>
            <a:r>
              <a:rPr lang="en-US" altLang="zh-TW" smtClean="0"/>
              <a:t>)</a:t>
            </a:r>
            <a:endParaRPr lang="zh-TW" altLang="en-US" dirty="0"/>
          </a:p>
        </p:txBody>
      </p:sp>
      <p:pic>
        <p:nvPicPr>
          <p:cNvPr id="4" name="Counter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360984" y="1550011"/>
            <a:ext cx="3022234" cy="4351338"/>
          </a:xfrm>
        </p:spPr>
      </p:pic>
      <p:sp>
        <p:nvSpPr>
          <p:cNvPr id="5" name="文字方塊 4"/>
          <p:cNvSpPr txBox="1"/>
          <p:nvPr/>
        </p:nvSpPr>
        <p:spPr>
          <a:xfrm>
            <a:off x="4971854" y="6265942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LED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上數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(0~255)</a:t>
            </a:r>
          </a:p>
        </p:txBody>
      </p:sp>
    </p:spTree>
    <p:extLst>
      <p:ext uri="{BB962C8B-B14F-4D97-AF65-F5344CB8AC3E}">
        <p14:creationId xmlns:p14="http://schemas.microsoft.com/office/powerpoint/2010/main" val="1160783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Standard">
      <a:majorFont>
        <a:latin typeface="Times New Roman"/>
        <a:ea typeface="標楷體"/>
        <a:cs typeface=""/>
      </a:majorFont>
      <a:minorFont>
        <a:latin typeface="Times New Roman"/>
        <a:ea typeface="標楷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318</TotalTime>
  <Words>49</Words>
  <Application>Microsoft Office PowerPoint</Application>
  <PresentationFormat>寬螢幕</PresentationFormat>
  <Paragraphs>12</Paragraphs>
  <Slides>4</Slides>
  <Notes>0</Notes>
  <HiddenSlides>0</HiddenSlides>
  <MMClips>1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</vt:i4>
      </vt:variant>
    </vt:vector>
  </HeadingPairs>
  <TitlesOfParts>
    <vt:vector size="10" baseType="lpstr">
      <vt:lpstr>新細明體</vt:lpstr>
      <vt:lpstr>標楷體</vt:lpstr>
      <vt:lpstr>Arial</vt:lpstr>
      <vt:lpstr>Calibri</vt:lpstr>
      <vt:lpstr>Times New Roman</vt:lpstr>
      <vt:lpstr>Office 佈景主題</vt:lpstr>
      <vt:lpstr>SoC Lab2實驗報告</vt:lpstr>
      <vt:lpstr>連接UART到EGO開發版</vt:lpstr>
      <vt:lpstr>測試結果</vt:lpstr>
      <vt:lpstr>Demo影片(LED計數)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Student</dc:creator>
  <cp:lastModifiedBy>user</cp:lastModifiedBy>
  <cp:revision>40</cp:revision>
  <dcterms:created xsi:type="dcterms:W3CDTF">2019-04-10T09:54:23Z</dcterms:created>
  <dcterms:modified xsi:type="dcterms:W3CDTF">2019-04-24T04:06:46Z</dcterms:modified>
</cp:coreProperties>
</file>